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13f70d1f8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13f70d1f8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5eebe16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5eebe16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13f70d1f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13f70d1f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13f70d1f8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13f70d1f8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a346d63a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a346d63a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13f70d1f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13f70d1f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13f70d1f8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13f70d1f8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a346d63a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a346d63a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13f70d1f8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13f70d1f8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4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nmish@ics41mtn.org" TargetMode="External"/><Relationship Id="rId4" Type="http://schemas.openxmlformats.org/officeDocument/2006/relationships/hyperlink" Target="mailto:wgottstine@ics41mtn.org" TargetMode="External"/><Relationship Id="rId9" Type="http://schemas.openxmlformats.org/officeDocument/2006/relationships/hyperlink" Target="mailto:cterraglia@ics41mtn.org" TargetMode="External"/><Relationship Id="rId5" Type="http://schemas.openxmlformats.org/officeDocument/2006/relationships/hyperlink" Target="mailto:dparker2@ics41mtn.org" TargetMode="External"/><Relationship Id="rId6" Type="http://schemas.openxmlformats.org/officeDocument/2006/relationships/image" Target="../media/image2.png"/><Relationship Id="rId7" Type="http://schemas.openxmlformats.org/officeDocument/2006/relationships/hyperlink" Target="mailto:aperez@ics41mtn.org" TargetMode="External"/><Relationship Id="rId8" Type="http://schemas.openxmlformats.org/officeDocument/2006/relationships/hyperlink" Target="mailto:aperez@ics41mtn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5" Type="http://schemas.openxmlformats.org/officeDocument/2006/relationships/image" Target="../media/image9.png"/><Relationship Id="rId6" Type="http://schemas.openxmlformats.org/officeDocument/2006/relationships/image" Target="../media/image7.jpg"/><Relationship Id="rId7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281513" y="302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Back to School Night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31525" y="3949294"/>
            <a:ext cx="8222100" cy="933600"/>
          </a:xfrm>
          <a:prstGeom prst="rect">
            <a:avLst/>
          </a:prstGeom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00"/>
                </a:solidFill>
              </a:rPr>
              <a:t>2021-2022</a:t>
            </a:r>
            <a:endParaRPr sz="3400">
              <a:solidFill>
                <a:srgbClr val="FFFF00"/>
              </a:solidFill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175" y="2086580"/>
            <a:ext cx="106680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25" y="1172750"/>
            <a:ext cx="3211489" cy="240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285975" y="2199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Things to Know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285975" y="867575"/>
            <a:ext cx="8222100" cy="42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Please return all paperwork:  Email form, Health History, Stationery $$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Please label all items:  book bags, sweaters, etc.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Chromebook cases or sling bags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Follow uniform code found on school website/DEMERITS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See Mrs. Gaffney if you would like to chaperone any event or attend in- school functions 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(Diocesan requirements)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Please sign up for REMIND to </a:t>
            </a:r>
            <a:r>
              <a:rPr lang="en" sz="1300"/>
              <a:t>receive</a:t>
            </a:r>
            <a:r>
              <a:rPr lang="en" sz="1300"/>
              <a:t> daily communication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No snacks for birthday treats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Daily Snacks permitted: peanut free school and Water only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/>
              <a:t>When emailing teachers, please include the teacher and the office if it is about dismissal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900" y="271300"/>
            <a:ext cx="2385225" cy="221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203475"/>
            <a:ext cx="8222100" cy="130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00"/>
                </a:solidFill>
              </a:rPr>
              <a:t>     QUAD SQUAD TEACHERS  </a:t>
            </a:r>
            <a:endParaRPr sz="4200">
              <a:solidFill>
                <a:srgbClr val="FFFF00"/>
              </a:solidFill>
            </a:endParaRPr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0" y="1846375"/>
            <a:ext cx="2733300" cy="31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6"/>
                </a:solidFill>
              </a:rPr>
              <a:t>Mrs. Mish	</a:t>
            </a:r>
            <a:endParaRPr b="1" sz="3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nmish@ics41mtn.org</a:t>
            </a:r>
            <a:r>
              <a:rPr lang="en" sz="2100">
                <a:solidFill>
                  <a:srgbClr val="FFFF00"/>
                </a:solidFill>
              </a:rPr>
              <a:t>	</a:t>
            </a:r>
            <a:r>
              <a:rPr lang="en" sz="3000">
                <a:solidFill>
                  <a:srgbClr val="FFFF00"/>
                </a:solidFill>
              </a:rPr>
              <a:t>	</a:t>
            </a:r>
            <a:endParaRPr sz="30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6"/>
                </a:solidFill>
              </a:rPr>
              <a:t>Mr. Gottstine</a:t>
            </a:r>
            <a:endParaRPr b="1" sz="3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wgottstine@ics41mtn.org</a:t>
            </a:r>
            <a:endParaRPr sz="16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accent6"/>
                </a:solidFill>
              </a:rPr>
              <a:t>Mrs. Parker</a:t>
            </a:r>
            <a:endParaRPr b="1" sz="27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dparker2@ics41mtn.org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4850" y="1739150"/>
            <a:ext cx="2733400" cy="292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5833625" y="1739150"/>
            <a:ext cx="31536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6"/>
                </a:solidFill>
                <a:highlight>
                  <a:schemeClr val="lt1"/>
                </a:highlight>
              </a:rPr>
              <a:t>Mrs. Perez</a:t>
            </a:r>
            <a:endParaRPr b="1" sz="3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hlinkClick r:id="rId7"/>
              </a:rPr>
              <a:t>aperez@ics41mtn.or</a:t>
            </a:r>
            <a:r>
              <a:rPr lang="en" sz="2100" u="sng">
                <a:solidFill>
                  <a:schemeClr val="hlink"/>
                </a:solidFill>
                <a:hlinkClick r:id="rId8"/>
              </a:rPr>
              <a:t>g</a:t>
            </a:r>
            <a:endParaRPr sz="21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00"/>
                </a:solidFill>
              </a:rPr>
              <a:t>	</a:t>
            </a:r>
            <a:r>
              <a:rPr lang="en" sz="3000">
                <a:solidFill>
                  <a:srgbClr val="FFFF00"/>
                </a:solidFill>
              </a:rPr>
              <a:t>	</a:t>
            </a:r>
            <a:endParaRPr sz="30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6"/>
                </a:solidFill>
                <a:highlight>
                  <a:schemeClr val="lt1"/>
                </a:highlight>
              </a:rPr>
              <a:t>Ms. Terraglia</a:t>
            </a:r>
            <a:endParaRPr b="1" sz="3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hlinkClick r:id="rId9"/>
              </a:rPr>
              <a:t>cterraglia@ics41mtn.org</a:t>
            </a:r>
            <a:endParaRPr sz="21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</a:rPr>
              <a:t>REMIND</a:t>
            </a:r>
            <a:endParaRPr sz="3600">
              <a:solidFill>
                <a:srgbClr val="FFFF00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10950" y="1598550"/>
            <a:ext cx="2566200" cy="9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Mrs. Mish/Mr. Gottstine</a:t>
            </a:r>
            <a:endParaRPr b="1" sz="1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5th				    6th</a:t>
            </a:r>
            <a:endParaRPr b="1" sz="1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02040">
            <a:off x="7037079" y="22011"/>
            <a:ext cx="1849093" cy="168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1175" y="2461950"/>
            <a:ext cx="1742150" cy="260094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5054600" y="1769075"/>
            <a:ext cx="6398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Mrs. Perez/Ms. Terraglia</a:t>
            </a:r>
            <a:endParaRPr b="1"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		5th				6th</a:t>
            </a:r>
            <a:endParaRPr b="1" sz="17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5">
            <a:alphaModFix/>
          </a:blip>
          <a:srcRect b="42835" l="0" r="0" t="5992"/>
          <a:stretch/>
        </p:blipFill>
        <p:spPr>
          <a:xfrm>
            <a:off x="6706475" y="2786892"/>
            <a:ext cx="2364750" cy="211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5800" y="2542550"/>
            <a:ext cx="1927175" cy="260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6946" y="2786900"/>
            <a:ext cx="2219204" cy="22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Language Arts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471900" y="1919075"/>
            <a:ext cx="8222100" cy="30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	  	60%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Grammar 	30%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Vocabulary 	10%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700" y="634800"/>
            <a:ext cx="2711675" cy="29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550" y="3310950"/>
            <a:ext cx="2288850" cy="15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6675" y="2314650"/>
            <a:ext cx="1903575" cy="23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264775" y="188455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Quizzes/Classwork/Additional Assignments  45%    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Tests   35%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0000FF"/>
                </a:solidFill>
              </a:rPr>
            </a:br>
            <a:r>
              <a:rPr lang="en">
                <a:solidFill>
                  <a:srgbClr val="0000FF"/>
                </a:solidFill>
              </a:rPr>
              <a:t>Maintenance 10%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IXL 10%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200" y="2387550"/>
            <a:ext cx="2054026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8325" y="2387550"/>
            <a:ext cx="2054031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Religion	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         5th				 			          6th	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471900" y="1919075"/>
            <a:ext cx="2885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Classwork/quizzes 45%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Chapter tests 35%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Religion Maintenance 20%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4725225" y="1783425"/>
            <a:ext cx="3662700" cy="3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Classwork/quizzes: 45%</a:t>
            </a:r>
            <a:endParaRPr b="1" sz="1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Chapter</a:t>
            </a:r>
            <a:r>
              <a:rPr b="1" lang="en" sz="18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tests 35%</a:t>
            </a:r>
            <a:endParaRPr b="1" sz="1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Religion Maintenance 20%</a:t>
            </a:r>
            <a:endParaRPr b="1" sz="1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163" y="3388738"/>
            <a:ext cx="16668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050" y="3224075"/>
            <a:ext cx="1373650" cy="18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Social Studies	5/6			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471900" y="1919075"/>
            <a:ext cx="8222100" cy="30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Quizzes/Classwork  45%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Tests   35%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Additional Assignments:  20%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										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											5th					6th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700" y="1855725"/>
            <a:ext cx="1891050" cy="24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1483" y="1855725"/>
            <a:ext cx="2011893" cy="271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SCIENCE 5/6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Quizzes/Classwork 50%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Tests/Projects  50%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200" y="2189075"/>
            <a:ext cx="2126776" cy="27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500" y="960574"/>
            <a:ext cx="2327501" cy="26025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4669375" y="1853375"/>
            <a:ext cx="6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5th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6695175" y="689625"/>
            <a:ext cx="5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6th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CONFERENCE TIME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conference time gets closer,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please check your child's Google Drive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for a shared document so you can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sign up for conferences.</a:t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850" y="1919075"/>
            <a:ext cx="3429000" cy="28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